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9" d="100"/>
          <a:sy n="89" d="100"/>
        </p:scale>
        <p:origin x="-828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6B1E-C7E7-49A0-8932-145A1876F8D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80FB-0D52-4BE8-A55C-F784D681B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6B1E-C7E7-49A0-8932-145A1876F8D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80FB-0D52-4BE8-A55C-F784D681B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6B1E-C7E7-49A0-8932-145A1876F8D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80FB-0D52-4BE8-A55C-F784D681B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6B1E-C7E7-49A0-8932-145A1876F8D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80FB-0D52-4BE8-A55C-F784D681B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6B1E-C7E7-49A0-8932-145A1876F8D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80FB-0D52-4BE8-A55C-F784D681B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6B1E-C7E7-49A0-8932-145A1876F8D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80FB-0D52-4BE8-A55C-F784D681B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6B1E-C7E7-49A0-8932-145A1876F8D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80FB-0D52-4BE8-A55C-F784D681B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6B1E-C7E7-49A0-8932-145A1876F8D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80FB-0D52-4BE8-A55C-F784D681B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6B1E-C7E7-49A0-8932-145A1876F8D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80FB-0D52-4BE8-A55C-F784D681B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6B1E-C7E7-49A0-8932-145A1876F8D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80FB-0D52-4BE8-A55C-F784D681B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6B1E-C7E7-49A0-8932-145A1876F8D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80FB-0D52-4BE8-A55C-F784D681B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26B1E-C7E7-49A0-8932-145A1876F8D7}" type="datetimeFigureOut">
              <a:rPr lang="en-US" smtClean="0"/>
              <a:pPr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480FB-0D52-4BE8-A55C-F784D681B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Black Body Radiation:</a:t>
            </a:r>
            <a:br>
              <a:rPr lang="en-US" sz="2000" dirty="0" smtClean="0"/>
            </a:br>
            <a:r>
              <a:rPr lang="en-US" sz="2000" dirty="0" smtClean="0"/>
              <a:t>(Introductory </a:t>
            </a:r>
            <a:r>
              <a:rPr lang="en-US" sz="2000" dirty="0"/>
              <a:t>L</a:t>
            </a:r>
            <a:r>
              <a:rPr lang="en-US" sz="2000" dirty="0" smtClean="0"/>
              <a:t>ecture of Quantum Theory : Quantum Mechanics-I. PG </a:t>
            </a:r>
            <a:r>
              <a:rPr lang="en-US" sz="2000" smtClean="0"/>
              <a:t>Semester II) </a:t>
            </a:r>
            <a:r>
              <a:rPr lang="en-US" sz="2000" b="1" smtClean="0"/>
              <a:t>PHYPG2101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Presented by 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Dr. Sakuntala Gupta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Associate Professor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Department of Physics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Raiganj University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India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Sakuntala_gupta@yahoo.com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6250" y="2810669"/>
            <a:ext cx="81915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 descr="C:\Users\user\Downloads\Screenshot 2021-12-10 at 16-09-42 1styear-18 pdf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4966" y="1600200"/>
            <a:ext cx="793406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62338"/>
            <a:ext cx="8229600" cy="340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41743"/>
            <a:ext cx="8229600" cy="264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2389" y="1600200"/>
            <a:ext cx="66192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8137" y="1600200"/>
            <a:ext cx="64077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71725" y="1996281"/>
            <a:ext cx="44005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6550" y="2091531"/>
            <a:ext cx="33909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8175" y="1977231"/>
            <a:ext cx="78676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63726"/>
            <a:ext cx="8229600" cy="319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Introductory Lectures on Quantum Theory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457200"/>
            <a:ext cx="76200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0100" y="2453481"/>
            <a:ext cx="754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72544"/>
            <a:ext cx="77724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4561" y="1600200"/>
            <a:ext cx="75548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2465" y="1600200"/>
            <a:ext cx="70790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Then its absorptive power is unity. Such a body is called a black body. Then according to Kirchhoff's theorem, "For a body of any arbitrary material </a:t>
            </a:r>
            <a:r>
              <a:rPr lang="en-US" sz="2900" dirty="0" smtClean="0"/>
              <a:t>emitting</a:t>
            </a:r>
            <a:r>
              <a:rPr lang="en-US" dirty="0" smtClean="0"/>
              <a:t> and absorbing thermal electromagnetic radiation at every wavelength in thermodynamic equilibrium, the ratio of its emissive power to its dimensionless  co efficient of absorption is equal to a universal function only of radiative</a:t>
            </a:r>
            <a:endParaRPr lang="en-US" dirty="0"/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wavelength and temperature. That universal function describes the perfect black-body emissive power</a:t>
            </a:r>
            <a:r>
              <a:rPr lang="en-US" dirty="0"/>
              <a:t>".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38412" y="2386806"/>
            <a:ext cx="40671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6037" y="2124869"/>
            <a:ext cx="39719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43212" y="3448844"/>
            <a:ext cx="34575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828800"/>
            <a:ext cx="7343775" cy="344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4425" y="2667794"/>
            <a:ext cx="69151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87617"/>
            <a:ext cx="8229600" cy="355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89</Words>
  <Application>Microsoft Office PowerPoint</Application>
  <PresentationFormat>On-screen Show (4:3)</PresentationFormat>
  <Paragraphs>15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Black Body Radiation: (Introductory Lecture of Quantum Theory : Quantum Mechanics-I. PG Semester II) PHYPG2101</vt:lpstr>
      <vt:lpstr>Introductory Lectures on Quantum Theory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Body Radiation</dc:title>
  <dc:creator>user</dc:creator>
  <cp:lastModifiedBy>Home</cp:lastModifiedBy>
  <cp:revision>20</cp:revision>
  <dcterms:created xsi:type="dcterms:W3CDTF">2021-12-10T09:49:44Z</dcterms:created>
  <dcterms:modified xsi:type="dcterms:W3CDTF">2021-12-11T09:02:28Z</dcterms:modified>
</cp:coreProperties>
</file>